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7DCD77-AF06-4BB4-8B6D-F4BFD5DB442F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1AE02E-0BBF-401E-8DDC-CD9291C1D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prof.A.Chandrashekhar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Powder Metallurgy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Powder Metallurgy Manufacturing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Production of metal powders</a:t>
            </a:r>
          </a:p>
          <a:p>
            <a:pPr marL="514350" indent="-514350">
              <a:buAutoNum type="arabicPeriod"/>
            </a:pPr>
            <a:r>
              <a:rPr lang="en-US" dirty="0" smtClean="0"/>
              <a:t>Mixing of powders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Sintering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Secondary Operations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6966896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66938"/>
            <a:ext cx="4572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7204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 ball mill for producing metal powder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2190750"/>
            <a:ext cx="5191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838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Compaction of powder metal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2128838"/>
            <a:ext cx="5257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 Compaction process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0828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Advantages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66" y="1143000"/>
            <a:ext cx="8579134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Limitations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209675"/>
            <a:ext cx="72580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204913"/>
            <a:ext cx="72294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</TotalTime>
  <Words>35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Powder Metallurgy</vt:lpstr>
      <vt:lpstr>Powder Metallurgy Manufacturing process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icfaitech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acshekhar</dc:creator>
  <cp:lastModifiedBy>acshekhar</cp:lastModifiedBy>
  <cp:revision>4</cp:revision>
  <dcterms:created xsi:type="dcterms:W3CDTF">2010-11-28T17:37:12Z</dcterms:created>
  <dcterms:modified xsi:type="dcterms:W3CDTF">2011-03-21T09:57:16Z</dcterms:modified>
</cp:coreProperties>
</file>